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8" r:id="rId3"/>
    <p:sldId id="297" r:id="rId4"/>
    <p:sldId id="299" r:id="rId5"/>
    <p:sldId id="300" r:id="rId6"/>
    <p:sldId id="307" r:id="rId7"/>
    <p:sldId id="303" r:id="rId8"/>
    <p:sldId id="301" r:id="rId9"/>
    <p:sldId id="304" r:id="rId10"/>
    <p:sldId id="260" r:id="rId11"/>
    <p:sldId id="305" r:id="rId12"/>
    <p:sldId id="308" r:id="rId13"/>
    <p:sldId id="306" r:id="rId14"/>
    <p:sldId id="302" r:id="rId15"/>
    <p:sldId id="269" r:id="rId16"/>
  </p:sldIdLst>
  <p:sldSz cx="9144000" cy="5143500" type="screen16x9"/>
  <p:notesSz cx="6858000" cy="9144000"/>
  <p:embeddedFontLst>
    <p:embeddedFont>
      <p:font typeface="Advent Pro Light" panose="020B0604020202020204" charset="0"/>
      <p:regular r:id="rId18"/>
      <p:bold r:id="rId19"/>
    </p:embeddedFont>
    <p:embeddedFont>
      <p:font typeface="Anton" panose="020B0604020202020204" charset="0"/>
      <p:regular r:id="rId20"/>
    </p:embeddedFont>
    <p:embeddedFont>
      <p:font typeface="Fira Sans Condensed Light" panose="020B0604020202020204" charset="0"/>
      <p:regular r:id="rId21"/>
      <p:bold r:id="rId22"/>
      <p:italic r:id="rId23"/>
      <p:boldItalic r:id="rId24"/>
    </p:embeddedFont>
    <p:embeddedFont>
      <p:font typeface="Josefin Slab" panose="020B0604020202020204" charset="0"/>
      <p:regular r:id="rId25"/>
      <p:bold r:id="rId26"/>
      <p:italic r:id="rId27"/>
      <p:boldItalic r:id="rId28"/>
    </p:embeddedFont>
    <p:embeddedFont>
      <p:font typeface="Rajdhani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3EC46-D983-4268-8096-F0EE87A25A8E}">
  <a:tblStyle styleId="{B293EC46-D983-4268-8096-F0EE87A25A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550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195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22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101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39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51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001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4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7" r:id="rId5"/>
    <p:sldLayoutId id="2147483659" r:id="rId6"/>
    <p:sldLayoutId id="2147483660" r:id="rId7"/>
    <p:sldLayoutId id="2147483661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42D119-47C1-4C5C-B195-8653F610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908050" y="370800"/>
            <a:ext cx="5943600" cy="1997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ajdhani"/>
                <a:ea typeface="Rajdhani"/>
                <a:cs typeface="Rajdhani"/>
                <a:sym typeface="Rajdhani"/>
              </a:rPr>
              <a:t>Hand gesture recognition in industry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3298650" y="3616824"/>
            <a:ext cx="3384900" cy="87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Thiry Nicolas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Dumoulin William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676801" y="2104338"/>
            <a:ext cx="2759700" cy="794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</a:t>
            </a:r>
            <a:endParaRPr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Dynamic hand gesture recognition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2004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6025" y="218862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Skeleton </a:t>
            </a:r>
            <a:r>
              <a:rPr lang="fr-BE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based</a:t>
            </a:r>
            <a:r>
              <a:rPr lang="fr-BE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fr-BE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visual</a:t>
            </a:r>
            <a:r>
              <a:rPr lang="fr-BE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pattern recognition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983775" y="3189057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Finger Segmentation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983775" y="218862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2009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5" y="3189057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2014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stCxn id="149" idx="3"/>
            <a:endCxn id="146" idx="1"/>
          </p:cNvCxnSpPr>
          <p:nvPr/>
        </p:nvCxnSpPr>
        <p:spPr>
          <a:xfrm>
            <a:off x="6047475" y="2501826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047475" y="3502257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4256" y="971850"/>
            <a:ext cx="4949952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Demonstration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729052" y="971850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0"/>
          <p:cNvCxnSpPr>
            <a:cxnSpLocks/>
          </p:cNvCxnSpPr>
          <p:nvPr/>
        </p:nvCxnSpPr>
        <p:spPr>
          <a:xfrm>
            <a:off x="5827776" y="3111650"/>
            <a:ext cx="2599099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3867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présentation">
            <a:hlinkClick r:id="" action="ppaction://media"/>
            <a:extLst>
              <a:ext uri="{FF2B5EF4-FFF2-40B4-BE49-F238E27FC236}">
                <a16:creationId xmlns:a16="http://schemas.microsoft.com/office/drawing/2014/main" id="{2AD65717-1877-4ED9-AE85-4EA7FF6308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/>
              <a:t>Limites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80015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527B822-E140-4BFC-BA91-46C49979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431" y="279304"/>
            <a:ext cx="2230569" cy="1641704"/>
          </a:xfrm>
        </p:spPr>
        <p:txBody>
          <a:bodyPr/>
          <a:lstStyle/>
          <a:p>
            <a:r>
              <a:rPr lang="fr-BE" dirty="0"/>
              <a:t>Gantt Diagram: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6205E8-FA2E-43B0-A144-F26D8B8F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298" y="0"/>
            <a:ext cx="4016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95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br>
              <a:rPr lang="en" dirty="0"/>
            </a:br>
            <a:r>
              <a:rPr lang="en" sz="4000" dirty="0"/>
              <a:t>for your attention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41242" y="685831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75016" y="68846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822226" y="217657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54488" y="2177207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2024062" y="2196837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44678" y="69696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68725" y="221616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89253" y="68583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700263" y="210195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>
            <a:cxnSpLocks/>
          </p:cNvCxnSpPr>
          <p:nvPr/>
        </p:nvCxnSpPr>
        <p:spPr>
          <a:xfrm>
            <a:off x="4765529" y="58684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>
            <a:cxnSpLocks/>
          </p:cNvCxnSpPr>
          <p:nvPr/>
        </p:nvCxnSpPr>
        <p:spPr>
          <a:xfrm>
            <a:off x="6045000" y="210195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420879" y="58684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" name="Google Shape;115;p26">
            <a:extLst>
              <a:ext uri="{FF2B5EF4-FFF2-40B4-BE49-F238E27FC236}">
                <a16:creationId xmlns:a16="http://schemas.microsoft.com/office/drawing/2014/main" id="{298EC98A-6F04-4716-B02A-CBFDDE27830A}"/>
              </a:ext>
            </a:extLst>
          </p:cNvPr>
          <p:cNvSpPr txBox="1">
            <a:spLocks/>
          </p:cNvSpPr>
          <p:nvPr/>
        </p:nvSpPr>
        <p:spPr>
          <a:xfrm>
            <a:off x="1541242" y="3706914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Demonstration</a:t>
            </a:r>
          </a:p>
        </p:txBody>
      </p:sp>
      <p:sp>
        <p:nvSpPr>
          <p:cNvPr id="23" name="Google Shape;117;p26">
            <a:extLst>
              <a:ext uri="{FF2B5EF4-FFF2-40B4-BE49-F238E27FC236}">
                <a16:creationId xmlns:a16="http://schemas.microsoft.com/office/drawing/2014/main" id="{E6529C23-CA29-4AA4-9832-2A03CF109B19}"/>
              </a:ext>
            </a:extLst>
          </p:cNvPr>
          <p:cNvSpPr txBox="1">
            <a:spLocks/>
          </p:cNvSpPr>
          <p:nvPr/>
        </p:nvSpPr>
        <p:spPr>
          <a:xfrm>
            <a:off x="4875016" y="370955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BE" dirty="0"/>
              <a:t>Limites</a:t>
            </a:r>
          </a:p>
        </p:txBody>
      </p:sp>
      <p:sp>
        <p:nvSpPr>
          <p:cNvPr id="24" name="Google Shape;124;p26">
            <a:extLst>
              <a:ext uri="{FF2B5EF4-FFF2-40B4-BE49-F238E27FC236}">
                <a16:creationId xmlns:a16="http://schemas.microsoft.com/office/drawing/2014/main" id="{732A6072-BAF4-487A-8711-09EA885B8D95}"/>
              </a:ext>
            </a:extLst>
          </p:cNvPr>
          <p:cNvSpPr txBox="1">
            <a:spLocks/>
          </p:cNvSpPr>
          <p:nvPr/>
        </p:nvSpPr>
        <p:spPr>
          <a:xfrm>
            <a:off x="744678" y="3718051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5" name="Google Shape;126;p26">
            <a:extLst>
              <a:ext uri="{FF2B5EF4-FFF2-40B4-BE49-F238E27FC236}">
                <a16:creationId xmlns:a16="http://schemas.microsoft.com/office/drawing/2014/main" id="{C5DFAF8B-062A-4B8C-A0DA-220B5C2AD3BB}"/>
              </a:ext>
            </a:extLst>
          </p:cNvPr>
          <p:cNvSpPr txBox="1">
            <a:spLocks/>
          </p:cNvSpPr>
          <p:nvPr/>
        </p:nvSpPr>
        <p:spPr>
          <a:xfrm>
            <a:off x="4089253" y="3706914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06</a:t>
            </a:r>
          </a:p>
        </p:txBody>
      </p:sp>
      <p:cxnSp>
        <p:nvCxnSpPr>
          <p:cNvPr id="26" name="Google Shape;128;p26">
            <a:extLst>
              <a:ext uri="{FF2B5EF4-FFF2-40B4-BE49-F238E27FC236}">
                <a16:creationId xmlns:a16="http://schemas.microsoft.com/office/drawing/2014/main" id="{1C469FA1-824F-4C4C-B482-61C5ABF46394}"/>
              </a:ext>
            </a:extLst>
          </p:cNvPr>
          <p:cNvCxnSpPr>
            <a:cxnSpLocks/>
          </p:cNvCxnSpPr>
          <p:nvPr/>
        </p:nvCxnSpPr>
        <p:spPr>
          <a:xfrm>
            <a:off x="4765529" y="360792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" name="Google Shape;130;p26">
            <a:extLst>
              <a:ext uri="{FF2B5EF4-FFF2-40B4-BE49-F238E27FC236}">
                <a16:creationId xmlns:a16="http://schemas.microsoft.com/office/drawing/2014/main" id="{D66C2F8E-0225-4727-86A3-7776F04F6F72}"/>
              </a:ext>
            </a:extLst>
          </p:cNvPr>
          <p:cNvCxnSpPr/>
          <p:nvPr/>
        </p:nvCxnSpPr>
        <p:spPr>
          <a:xfrm>
            <a:off x="1420879" y="360792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0" y="971850"/>
            <a:ext cx="4064969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79253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888" y="35072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Gesture</a:t>
            </a:r>
            <a:endParaRPr sz="1800"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03462" y="35072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Industry</a:t>
            </a:r>
            <a:endParaRPr sz="1800" dirty="0"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1725888" y="1813200"/>
            <a:ext cx="2208600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Goal of the project</a:t>
            </a:r>
            <a:endParaRPr sz="1800"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03462" y="1813200"/>
            <a:ext cx="2208600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Obligations</a:t>
            </a:r>
            <a:endParaRPr sz="1800"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grpSp>
        <p:nvGrpSpPr>
          <p:cNvPr id="187" name="Google Shape;187;p31"/>
          <p:cNvGrpSpPr/>
          <p:nvPr/>
        </p:nvGrpSpPr>
        <p:grpSpPr>
          <a:xfrm>
            <a:off x="5207504" y="1958836"/>
            <a:ext cx="379930" cy="346365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1146771" y="3683994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888" y="34947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38" y="34947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5214495" y="36679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1670888" y="1801882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5746438" y="1801882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1131976" y="1948635"/>
            <a:ext cx="379870" cy="366767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0224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8518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6;p31">
            <a:extLst>
              <a:ext uri="{FF2B5EF4-FFF2-40B4-BE49-F238E27FC236}">
                <a16:creationId xmlns:a16="http://schemas.microsoft.com/office/drawing/2014/main" id="{1462E2BB-5BB1-45DE-A3AB-1FD9E9C710EA}"/>
              </a:ext>
            </a:extLst>
          </p:cNvPr>
          <p:cNvSpPr txBox="1">
            <a:spLocks/>
          </p:cNvSpPr>
          <p:nvPr/>
        </p:nvSpPr>
        <p:spPr>
          <a:xfrm>
            <a:off x="872500" y="662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Database</a:t>
            </a:r>
          </a:p>
        </p:txBody>
      </p:sp>
      <p:sp>
        <p:nvSpPr>
          <p:cNvPr id="8" name="Google Shape;184;p31">
            <a:extLst>
              <a:ext uri="{FF2B5EF4-FFF2-40B4-BE49-F238E27FC236}">
                <a16:creationId xmlns:a16="http://schemas.microsoft.com/office/drawing/2014/main" id="{8258EA4B-0A0F-44E9-81ED-A4E8C76DA04C}"/>
              </a:ext>
            </a:extLst>
          </p:cNvPr>
          <p:cNvSpPr txBox="1">
            <a:spLocks/>
          </p:cNvSpPr>
          <p:nvPr/>
        </p:nvSpPr>
        <p:spPr>
          <a:xfrm>
            <a:off x="1725887" y="1813200"/>
            <a:ext cx="3614205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12 persons, 4 times each gesture</a:t>
            </a:r>
          </a:p>
        </p:txBody>
      </p:sp>
      <p:cxnSp>
        <p:nvCxnSpPr>
          <p:cNvPr id="9" name="Google Shape;353;p31">
            <a:extLst>
              <a:ext uri="{FF2B5EF4-FFF2-40B4-BE49-F238E27FC236}">
                <a16:creationId xmlns:a16="http://schemas.microsoft.com/office/drawing/2014/main" id="{B66807E4-8831-4DBF-9153-B7B7529FF348}"/>
              </a:ext>
            </a:extLst>
          </p:cNvPr>
          <p:cNvCxnSpPr/>
          <p:nvPr/>
        </p:nvCxnSpPr>
        <p:spPr>
          <a:xfrm>
            <a:off x="1670888" y="1801882"/>
            <a:ext cx="0" cy="66027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" name="Google Shape;355;p31">
            <a:extLst>
              <a:ext uri="{FF2B5EF4-FFF2-40B4-BE49-F238E27FC236}">
                <a16:creationId xmlns:a16="http://schemas.microsoft.com/office/drawing/2014/main" id="{96D0A5B5-2292-477D-8953-6CF3C791E16C}"/>
              </a:ext>
            </a:extLst>
          </p:cNvPr>
          <p:cNvGrpSpPr/>
          <p:nvPr/>
        </p:nvGrpSpPr>
        <p:grpSpPr>
          <a:xfrm>
            <a:off x="1131976" y="1948635"/>
            <a:ext cx="379870" cy="366767"/>
            <a:chOff x="1343100" y="238125"/>
            <a:chExt cx="4914225" cy="5219200"/>
          </a:xfrm>
        </p:grpSpPr>
        <p:sp>
          <p:nvSpPr>
            <p:cNvPr id="11" name="Google Shape;356;p31">
              <a:extLst>
                <a:ext uri="{FF2B5EF4-FFF2-40B4-BE49-F238E27FC236}">
                  <a16:creationId xmlns:a16="http://schemas.microsoft.com/office/drawing/2014/main" id="{BE487E67-3594-4D5F-8B44-1A80FF24EE95}"/>
                </a:ext>
              </a:extLst>
            </p:cNvPr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357;p31">
              <a:extLst>
                <a:ext uri="{FF2B5EF4-FFF2-40B4-BE49-F238E27FC236}">
                  <a16:creationId xmlns:a16="http://schemas.microsoft.com/office/drawing/2014/main" id="{64089065-A1DB-4141-A5B8-81C377CAB995}"/>
                </a:ext>
              </a:extLst>
            </p:cNvPr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58;p31">
              <a:extLst>
                <a:ext uri="{FF2B5EF4-FFF2-40B4-BE49-F238E27FC236}">
                  <a16:creationId xmlns:a16="http://schemas.microsoft.com/office/drawing/2014/main" id="{396DDF97-DE87-4629-8A99-54B9F0D924DA}"/>
                </a:ext>
              </a:extLst>
            </p:cNvPr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359;p31">
              <a:extLst>
                <a:ext uri="{FF2B5EF4-FFF2-40B4-BE49-F238E27FC236}">
                  <a16:creationId xmlns:a16="http://schemas.microsoft.com/office/drawing/2014/main" id="{943FFCF4-1C59-4C77-AA6E-6A2DABDAFBB1}"/>
                </a:ext>
              </a:extLst>
            </p:cNvPr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60;p31">
              <a:extLst>
                <a:ext uri="{FF2B5EF4-FFF2-40B4-BE49-F238E27FC236}">
                  <a16:creationId xmlns:a16="http://schemas.microsoft.com/office/drawing/2014/main" id="{D344A0B0-2208-47EE-86D3-5B16DEAE8D5E}"/>
                </a:ext>
              </a:extLst>
            </p:cNvPr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61;p31">
              <a:extLst>
                <a:ext uri="{FF2B5EF4-FFF2-40B4-BE49-F238E27FC236}">
                  <a16:creationId xmlns:a16="http://schemas.microsoft.com/office/drawing/2014/main" id="{8F38DD59-2A3A-4313-8C75-C34259FE8D2A}"/>
                </a:ext>
              </a:extLst>
            </p:cNvPr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362;p31">
              <a:extLst>
                <a:ext uri="{FF2B5EF4-FFF2-40B4-BE49-F238E27FC236}">
                  <a16:creationId xmlns:a16="http://schemas.microsoft.com/office/drawing/2014/main" id="{11CDA6AE-BC55-4384-880D-A3FE5668F5A6}"/>
                </a:ext>
              </a:extLst>
            </p:cNvPr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363;p31">
              <a:extLst>
                <a:ext uri="{FF2B5EF4-FFF2-40B4-BE49-F238E27FC236}">
                  <a16:creationId xmlns:a16="http://schemas.microsoft.com/office/drawing/2014/main" id="{B4152FCD-03CC-4E09-AF98-62685473126F}"/>
                </a:ext>
              </a:extLst>
            </p:cNvPr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364;p31">
              <a:extLst>
                <a:ext uri="{FF2B5EF4-FFF2-40B4-BE49-F238E27FC236}">
                  <a16:creationId xmlns:a16="http://schemas.microsoft.com/office/drawing/2014/main" id="{E4EBB3B7-5761-4BEA-885B-54FEF89F92BE}"/>
                </a:ext>
              </a:extLst>
            </p:cNvPr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65;p31">
              <a:extLst>
                <a:ext uri="{FF2B5EF4-FFF2-40B4-BE49-F238E27FC236}">
                  <a16:creationId xmlns:a16="http://schemas.microsoft.com/office/drawing/2014/main" id="{8D29BE01-6EA8-4E5D-BB24-6756EA189D45}"/>
                </a:ext>
              </a:extLst>
            </p:cNvPr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366;p31">
              <a:extLst>
                <a:ext uri="{FF2B5EF4-FFF2-40B4-BE49-F238E27FC236}">
                  <a16:creationId xmlns:a16="http://schemas.microsoft.com/office/drawing/2014/main" id="{21736C43-9550-49FC-9039-FDD64E5722EF}"/>
                </a:ext>
              </a:extLst>
            </p:cNvPr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367;p31">
              <a:extLst>
                <a:ext uri="{FF2B5EF4-FFF2-40B4-BE49-F238E27FC236}">
                  <a16:creationId xmlns:a16="http://schemas.microsoft.com/office/drawing/2014/main" id="{DF165207-52B4-47A5-BA9D-1B800E217B7F}"/>
                </a:ext>
              </a:extLst>
            </p:cNvPr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68;p31">
              <a:extLst>
                <a:ext uri="{FF2B5EF4-FFF2-40B4-BE49-F238E27FC236}">
                  <a16:creationId xmlns:a16="http://schemas.microsoft.com/office/drawing/2014/main" id="{5267362F-20A1-46E0-B690-64F17E8A47BE}"/>
                </a:ext>
              </a:extLst>
            </p:cNvPr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369;p31">
              <a:extLst>
                <a:ext uri="{FF2B5EF4-FFF2-40B4-BE49-F238E27FC236}">
                  <a16:creationId xmlns:a16="http://schemas.microsoft.com/office/drawing/2014/main" id="{DEBF7748-A602-4BA6-957D-5A6AA264C527}"/>
                </a:ext>
              </a:extLst>
            </p:cNvPr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370;p31">
              <a:extLst>
                <a:ext uri="{FF2B5EF4-FFF2-40B4-BE49-F238E27FC236}">
                  <a16:creationId xmlns:a16="http://schemas.microsoft.com/office/drawing/2014/main" id="{FB775CA3-495F-4F0F-9A2C-7A3E0EDE2302}"/>
                </a:ext>
              </a:extLst>
            </p:cNvPr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71;p31">
              <a:extLst>
                <a:ext uri="{FF2B5EF4-FFF2-40B4-BE49-F238E27FC236}">
                  <a16:creationId xmlns:a16="http://schemas.microsoft.com/office/drawing/2014/main" id="{D2945890-4F0C-4FED-BF0C-2F56D457574D}"/>
                </a:ext>
              </a:extLst>
            </p:cNvPr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372;p31">
              <a:extLst>
                <a:ext uri="{FF2B5EF4-FFF2-40B4-BE49-F238E27FC236}">
                  <a16:creationId xmlns:a16="http://schemas.microsoft.com/office/drawing/2014/main" id="{19868651-AE74-4B59-91BB-28057EF8FC37}"/>
                </a:ext>
              </a:extLst>
            </p:cNvPr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373;p31">
              <a:extLst>
                <a:ext uri="{FF2B5EF4-FFF2-40B4-BE49-F238E27FC236}">
                  <a16:creationId xmlns:a16="http://schemas.microsoft.com/office/drawing/2014/main" id="{9AF79514-35C8-438F-84DE-3E627D219E0C}"/>
                </a:ext>
              </a:extLst>
            </p:cNvPr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374;p31">
              <a:extLst>
                <a:ext uri="{FF2B5EF4-FFF2-40B4-BE49-F238E27FC236}">
                  <a16:creationId xmlns:a16="http://schemas.microsoft.com/office/drawing/2014/main" id="{38778B2C-AF24-4801-9FDD-EC93FE16FA82}"/>
                </a:ext>
              </a:extLst>
            </p:cNvPr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75;p31">
              <a:extLst>
                <a:ext uri="{FF2B5EF4-FFF2-40B4-BE49-F238E27FC236}">
                  <a16:creationId xmlns:a16="http://schemas.microsoft.com/office/drawing/2014/main" id="{BB5E923B-F29A-4564-856C-0F4CA3511AB1}"/>
                </a:ext>
              </a:extLst>
            </p:cNvPr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76;p31">
              <a:extLst>
                <a:ext uri="{FF2B5EF4-FFF2-40B4-BE49-F238E27FC236}">
                  <a16:creationId xmlns:a16="http://schemas.microsoft.com/office/drawing/2014/main" id="{DF5293FA-DF17-4CD9-B8BE-F8E6813CF883}"/>
                </a:ext>
              </a:extLst>
            </p:cNvPr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77;p31">
              <a:extLst>
                <a:ext uri="{FF2B5EF4-FFF2-40B4-BE49-F238E27FC236}">
                  <a16:creationId xmlns:a16="http://schemas.microsoft.com/office/drawing/2014/main" id="{29FC5CE2-5BAC-43C4-A518-EB95021400D6}"/>
                </a:ext>
              </a:extLst>
            </p:cNvPr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78;p31">
              <a:extLst>
                <a:ext uri="{FF2B5EF4-FFF2-40B4-BE49-F238E27FC236}">
                  <a16:creationId xmlns:a16="http://schemas.microsoft.com/office/drawing/2014/main" id="{16BBF2F1-FB6D-49B0-9294-7D0313620664}"/>
                </a:ext>
              </a:extLst>
            </p:cNvPr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79;p31">
              <a:extLst>
                <a:ext uri="{FF2B5EF4-FFF2-40B4-BE49-F238E27FC236}">
                  <a16:creationId xmlns:a16="http://schemas.microsoft.com/office/drawing/2014/main" id="{4700CB01-48A7-4C65-87CD-0E18E398F83A}"/>
                </a:ext>
              </a:extLst>
            </p:cNvPr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80;p31">
              <a:extLst>
                <a:ext uri="{FF2B5EF4-FFF2-40B4-BE49-F238E27FC236}">
                  <a16:creationId xmlns:a16="http://schemas.microsoft.com/office/drawing/2014/main" id="{C4372192-EA34-4B88-8735-57B1E9A17551}"/>
                </a:ext>
              </a:extLst>
            </p:cNvPr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81;p31">
              <a:extLst>
                <a:ext uri="{FF2B5EF4-FFF2-40B4-BE49-F238E27FC236}">
                  <a16:creationId xmlns:a16="http://schemas.microsoft.com/office/drawing/2014/main" id="{936E6447-21E9-403D-BCAE-F695038FC912}"/>
                </a:ext>
              </a:extLst>
            </p:cNvPr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82;p31">
              <a:extLst>
                <a:ext uri="{FF2B5EF4-FFF2-40B4-BE49-F238E27FC236}">
                  <a16:creationId xmlns:a16="http://schemas.microsoft.com/office/drawing/2014/main" id="{E4F1531D-2809-4944-AA4D-961119D74D51}"/>
                </a:ext>
              </a:extLst>
            </p:cNvPr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3;p31">
              <a:extLst>
                <a:ext uri="{FF2B5EF4-FFF2-40B4-BE49-F238E27FC236}">
                  <a16:creationId xmlns:a16="http://schemas.microsoft.com/office/drawing/2014/main" id="{B1F4183C-033D-461A-AC6B-33C76DF4E324}"/>
                </a:ext>
              </a:extLst>
            </p:cNvPr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84;p31">
              <a:extLst>
                <a:ext uri="{FF2B5EF4-FFF2-40B4-BE49-F238E27FC236}">
                  <a16:creationId xmlns:a16="http://schemas.microsoft.com/office/drawing/2014/main" id="{3FADCA2B-7717-4340-A560-8579B82E3A08}"/>
                </a:ext>
              </a:extLst>
            </p:cNvPr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385;p31">
              <a:extLst>
                <a:ext uri="{FF2B5EF4-FFF2-40B4-BE49-F238E27FC236}">
                  <a16:creationId xmlns:a16="http://schemas.microsoft.com/office/drawing/2014/main" id="{8D3E0AB2-6D1E-4CFD-878D-98C5937702D0}"/>
                </a:ext>
              </a:extLst>
            </p:cNvPr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386;p31">
              <a:extLst>
                <a:ext uri="{FF2B5EF4-FFF2-40B4-BE49-F238E27FC236}">
                  <a16:creationId xmlns:a16="http://schemas.microsoft.com/office/drawing/2014/main" id="{65AD9854-0524-46E5-BF95-68AEA940823C}"/>
                </a:ext>
              </a:extLst>
            </p:cNvPr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387;p31">
              <a:extLst>
                <a:ext uri="{FF2B5EF4-FFF2-40B4-BE49-F238E27FC236}">
                  <a16:creationId xmlns:a16="http://schemas.microsoft.com/office/drawing/2014/main" id="{4019536C-6C7C-4F8D-A05D-DCDCEC69C432}"/>
                </a:ext>
              </a:extLst>
            </p:cNvPr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388;p31">
              <a:extLst>
                <a:ext uri="{FF2B5EF4-FFF2-40B4-BE49-F238E27FC236}">
                  <a16:creationId xmlns:a16="http://schemas.microsoft.com/office/drawing/2014/main" id="{A7A1DE61-9F98-4750-B7AE-4355548D6D56}"/>
                </a:ext>
              </a:extLst>
            </p:cNvPr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389;p31">
              <a:extLst>
                <a:ext uri="{FF2B5EF4-FFF2-40B4-BE49-F238E27FC236}">
                  <a16:creationId xmlns:a16="http://schemas.microsoft.com/office/drawing/2014/main" id="{4D23DA55-44FB-4E81-B049-7A193EC58DA4}"/>
                </a:ext>
              </a:extLst>
            </p:cNvPr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390;p31">
              <a:extLst>
                <a:ext uri="{FF2B5EF4-FFF2-40B4-BE49-F238E27FC236}">
                  <a16:creationId xmlns:a16="http://schemas.microsoft.com/office/drawing/2014/main" id="{2029D79E-9B8C-4761-8A4B-879D055AFC02}"/>
                </a:ext>
              </a:extLst>
            </p:cNvPr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91;p31">
              <a:extLst>
                <a:ext uri="{FF2B5EF4-FFF2-40B4-BE49-F238E27FC236}">
                  <a16:creationId xmlns:a16="http://schemas.microsoft.com/office/drawing/2014/main" id="{DA3450BC-99B8-4283-B2B8-EE1A0AD86FA5}"/>
                </a:ext>
              </a:extLst>
            </p:cNvPr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392;p31">
              <a:extLst>
                <a:ext uri="{FF2B5EF4-FFF2-40B4-BE49-F238E27FC236}">
                  <a16:creationId xmlns:a16="http://schemas.microsoft.com/office/drawing/2014/main" id="{48FBB07A-5BF8-4B2C-AFFD-0AC943C301EE}"/>
                </a:ext>
              </a:extLst>
            </p:cNvPr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393;p31">
              <a:extLst>
                <a:ext uri="{FF2B5EF4-FFF2-40B4-BE49-F238E27FC236}">
                  <a16:creationId xmlns:a16="http://schemas.microsoft.com/office/drawing/2014/main" id="{C4551D7C-AAA8-42A2-BBA2-5D2AD50C9C9D}"/>
                </a:ext>
              </a:extLst>
            </p:cNvPr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394;p31">
              <a:extLst>
                <a:ext uri="{FF2B5EF4-FFF2-40B4-BE49-F238E27FC236}">
                  <a16:creationId xmlns:a16="http://schemas.microsoft.com/office/drawing/2014/main" id="{8616D99D-372B-4127-99B3-4A2201E24FBC}"/>
                </a:ext>
              </a:extLst>
            </p:cNvPr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395;p31">
              <a:extLst>
                <a:ext uri="{FF2B5EF4-FFF2-40B4-BE49-F238E27FC236}">
                  <a16:creationId xmlns:a16="http://schemas.microsoft.com/office/drawing/2014/main" id="{722FDAB7-3102-4F52-8B03-404839B71428}"/>
                </a:ext>
              </a:extLst>
            </p:cNvPr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396;p31">
              <a:extLst>
                <a:ext uri="{FF2B5EF4-FFF2-40B4-BE49-F238E27FC236}">
                  <a16:creationId xmlns:a16="http://schemas.microsoft.com/office/drawing/2014/main" id="{E7803A33-29B3-43DF-856A-DEBBE85E9416}"/>
                </a:ext>
              </a:extLst>
            </p:cNvPr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397;p31">
              <a:extLst>
                <a:ext uri="{FF2B5EF4-FFF2-40B4-BE49-F238E27FC236}">
                  <a16:creationId xmlns:a16="http://schemas.microsoft.com/office/drawing/2014/main" id="{AC7E9EF7-DFA2-49C4-B208-474EFC7A543C}"/>
                </a:ext>
              </a:extLst>
            </p:cNvPr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398;p31">
              <a:extLst>
                <a:ext uri="{FF2B5EF4-FFF2-40B4-BE49-F238E27FC236}">
                  <a16:creationId xmlns:a16="http://schemas.microsoft.com/office/drawing/2014/main" id="{EDFE3996-2224-4DA7-92D3-39BB4269F3A6}"/>
                </a:ext>
              </a:extLst>
            </p:cNvPr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399;p31">
              <a:extLst>
                <a:ext uri="{FF2B5EF4-FFF2-40B4-BE49-F238E27FC236}">
                  <a16:creationId xmlns:a16="http://schemas.microsoft.com/office/drawing/2014/main" id="{838A3E6B-4AE8-4619-8E6B-2202BBFC8B4D}"/>
                </a:ext>
              </a:extLst>
            </p:cNvPr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400;p31">
              <a:extLst>
                <a:ext uri="{FF2B5EF4-FFF2-40B4-BE49-F238E27FC236}">
                  <a16:creationId xmlns:a16="http://schemas.microsoft.com/office/drawing/2014/main" id="{6E09C84C-C7D5-42D2-B4AF-DD8C019E667A}"/>
                </a:ext>
              </a:extLst>
            </p:cNvPr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401;p31">
              <a:extLst>
                <a:ext uri="{FF2B5EF4-FFF2-40B4-BE49-F238E27FC236}">
                  <a16:creationId xmlns:a16="http://schemas.microsoft.com/office/drawing/2014/main" id="{1214EE0E-7DDE-491B-BF7A-C9194B490FF8}"/>
                </a:ext>
              </a:extLst>
            </p:cNvPr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" name="Google Shape;184;p31">
            <a:extLst>
              <a:ext uri="{FF2B5EF4-FFF2-40B4-BE49-F238E27FC236}">
                <a16:creationId xmlns:a16="http://schemas.microsoft.com/office/drawing/2014/main" id="{2F5CFCC5-EDF4-4FE1-ABE6-6D1090F97358}"/>
              </a:ext>
            </a:extLst>
          </p:cNvPr>
          <p:cNvSpPr txBox="1">
            <a:spLocks/>
          </p:cNvSpPr>
          <p:nvPr/>
        </p:nvSpPr>
        <p:spPr>
          <a:xfrm>
            <a:off x="1817327" y="3033704"/>
            <a:ext cx="3614205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1500 videos</a:t>
            </a:r>
          </a:p>
        </p:txBody>
      </p:sp>
    </p:spTree>
    <p:extLst>
      <p:ext uri="{BB962C8B-B14F-4D97-AF65-F5344CB8AC3E}">
        <p14:creationId xmlns:p14="http://schemas.microsoft.com/office/powerpoint/2010/main" val="267382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1411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6;p31">
            <a:extLst>
              <a:ext uri="{FF2B5EF4-FFF2-40B4-BE49-F238E27FC236}">
                <a16:creationId xmlns:a16="http://schemas.microsoft.com/office/drawing/2014/main" id="{9B5986FE-EEFB-4679-9F1C-BBF17FF020B1}"/>
              </a:ext>
            </a:extLst>
          </p:cNvPr>
          <p:cNvSpPr txBox="1">
            <a:spLocks/>
          </p:cNvSpPr>
          <p:nvPr/>
        </p:nvSpPr>
        <p:spPr>
          <a:xfrm>
            <a:off x="872500" y="662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/>
              <a:t>Model</a:t>
            </a:r>
          </a:p>
        </p:txBody>
      </p:sp>
      <p:sp>
        <p:nvSpPr>
          <p:cNvPr id="11" name="Google Shape;184;p31">
            <a:extLst>
              <a:ext uri="{FF2B5EF4-FFF2-40B4-BE49-F238E27FC236}">
                <a16:creationId xmlns:a16="http://schemas.microsoft.com/office/drawing/2014/main" id="{5C8A994D-A26B-4391-976F-22FD2B8F399F}"/>
              </a:ext>
            </a:extLst>
          </p:cNvPr>
          <p:cNvSpPr txBox="1">
            <a:spLocks/>
          </p:cNvSpPr>
          <p:nvPr/>
        </p:nvSpPr>
        <p:spPr>
          <a:xfrm>
            <a:off x="1494239" y="1764432"/>
            <a:ext cx="6662209" cy="637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</a:rPr>
              <a:t>Dynamic Hand Gesture Recognition Using 3DCNN and LSTM with FSM Context-Aware Model</a:t>
            </a:r>
          </a:p>
        </p:txBody>
      </p:sp>
    </p:spTree>
    <p:extLst>
      <p:ext uri="{BB962C8B-B14F-4D97-AF65-F5344CB8AC3E}">
        <p14:creationId xmlns:p14="http://schemas.microsoft.com/office/powerpoint/2010/main" val="2477486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07031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 err="1"/>
              <a:t>Accuracy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442978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29983952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89</Words>
  <Application>Microsoft Office PowerPoint</Application>
  <PresentationFormat>Affichage à l'écran (16:9)</PresentationFormat>
  <Paragraphs>47</Paragraphs>
  <Slides>15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Rajdhani</vt:lpstr>
      <vt:lpstr>Fira Sans Condensed Light</vt:lpstr>
      <vt:lpstr>Advent Pro Light</vt:lpstr>
      <vt:lpstr>Arial</vt:lpstr>
      <vt:lpstr>Josefin Slab</vt:lpstr>
      <vt:lpstr>Anton</vt:lpstr>
      <vt:lpstr>Ai Tech Agency by Slidesgo</vt:lpstr>
      <vt:lpstr>Hand gesture recognition in industry</vt:lpstr>
      <vt:lpstr>Project</vt:lpstr>
      <vt:lpstr>Project</vt:lpstr>
      <vt:lpstr>Project</vt:lpstr>
      <vt:lpstr>Database</vt:lpstr>
      <vt:lpstr>Présentation PowerPoint</vt:lpstr>
      <vt:lpstr>Model </vt:lpstr>
      <vt:lpstr>Présentation PowerPoint</vt:lpstr>
      <vt:lpstr>Accuracy</vt:lpstr>
      <vt:lpstr>Accuracy</vt:lpstr>
      <vt:lpstr>Demonstration</vt:lpstr>
      <vt:lpstr>Présentation PowerPoint</vt:lpstr>
      <vt:lpstr>Limites</vt:lpstr>
      <vt:lpstr>Gantt Diagram: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recognition in industry</dc:title>
  <dc:creator>Nicolas Thiry</dc:creator>
  <cp:lastModifiedBy>Nicolas Thiry</cp:lastModifiedBy>
  <cp:revision>42</cp:revision>
  <dcterms:modified xsi:type="dcterms:W3CDTF">2021-04-27T15:25:44Z</dcterms:modified>
</cp:coreProperties>
</file>